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33"/>
  </p:notesMasterIdLst>
  <p:handoutMasterIdLst>
    <p:handoutMasterId r:id="rId34"/>
  </p:handoutMasterIdLst>
  <p:sldIdLst>
    <p:sldId id="470" r:id="rId5"/>
    <p:sldId id="471" r:id="rId6"/>
    <p:sldId id="489" r:id="rId7"/>
    <p:sldId id="719" r:id="rId8"/>
    <p:sldId id="609" r:id="rId9"/>
    <p:sldId id="716" r:id="rId10"/>
    <p:sldId id="717" r:id="rId11"/>
    <p:sldId id="718" r:id="rId12"/>
    <p:sldId id="577" r:id="rId13"/>
    <p:sldId id="581" r:id="rId14"/>
    <p:sldId id="582" r:id="rId15"/>
    <p:sldId id="583" r:id="rId16"/>
    <p:sldId id="592" r:id="rId17"/>
    <p:sldId id="584" r:id="rId18"/>
    <p:sldId id="558" r:id="rId19"/>
    <p:sldId id="550" r:id="rId20"/>
    <p:sldId id="554" r:id="rId21"/>
    <p:sldId id="560" r:id="rId22"/>
    <p:sldId id="585" r:id="rId23"/>
    <p:sldId id="587" r:id="rId24"/>
    <p:sldId id="588" r:id="rId25"/>
    <p:sldId id="589" r:id="rId26"/>
    <p:sldId id="590" r:id="rId27"/>
    <p:sldId id="591" r:id="rId28"/>
    <p:sldId id="623" r:id="rId29"/>
    <p:sldId id="714" r:id="rId30"/>
    <p:sldId id="612" r:id="rId31"/>
    <p:sldId id="444" r:id="rId32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 autoAdjust="0"/>
    <p:restoredTop sz="50000" autoAdjust="0"/>
  </p:normalViewPr>
  <p:slideViewPr>
    <p:cSldViewPr>
      <p:cViewPr varScale="1">
        <p:scale>
          <a:sx n="128" d="100"/>
          <a:sy n="128" d="100"/>
        </p:scale>
        <p:origin x="21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17/08/2024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56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5842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m 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2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2053" name="Imagem 2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  <p:sldLayoutId id="2147485216" r:id="rId12"/>
    <p:sldLayoutId id="214748521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17/08/2024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851920" y="2780928"/>
            <a:ext cx="3529013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</a:t>
            </a:r>
          </a:p>
          <a:p>
            <a:pPr eaLnBrk="1" hangingPunct="1"/>
            <a:r>
              <a:rPr lang="en-US" altLang="pt-BR" dirty="0"/>
              <a:t>Artificial Intelligence</a:t>
            </a:r>
          </a:p>
          <a:p>
            <a:endParaRPr lang="pt-B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2050" name="Picture 2" descr="C:\Users\Jlopes\Desktop\Aula 03 - Robótica e IOT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009650"/>
            <a:ext cx="6000750" cy="584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43998" cy="46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itchFamily="34" charset="0"/>
              </a:rPr>
              <a:t>Indústria</a:t>
            </a:r>
            <a:r>
              <a:rPr lang="en-US" altLang="pt-BR" sz="2000" dirty="0">
                <a:latin typeface="Calibri" pitchFamily="34" charset="0"/>
              </a:rPr>
              <a:t> 4.0</a:t>
            </a:r>
          </a:p>
        </p:txBody>
      </p:sp>
      <p:pic>
        <p:nvPicPr>
          <p:cNvPr id="4098" name="Picture 2" descr="C:\Users\Jlopes\Desktop\Aula 03 - Robótica e IOT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358246" cy="5269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Exemplo de mapeamento em projeto Indústria 4.0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7410" name="Picture 2" descr="C:\Users\Jlopes\Desktop\Aula 03 - Robótica e IOT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477052" cy="5072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itchFamily="34" charset="0"/>
              </a:rPr>
              <a:t>Indústria</a:t>
            </a:r>
            <a:r>
              <a:rPr lang="en-US" altLang="pt-BR" sz="2000" dirty="0">
                <a:latin typeface="Calibri" pitchFamily="34" charset="0"/>
              </a:rPr>
              <a:t> 4.0 e </a:t>
            </a:r>
            <a:r>
              <a:rPr lang="en-US" altLang="pt-BR" sz="2000" dirty="0" err="1">
                <a:latin typeface="Calibri" pitchFamily="34" charset="0"/>
              </a:rPr>
              <a:t>Cidades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Conectadas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5122" name="Picture 2" descr="C:\Users\Jlopes\Desktop\Aula 03 - Robótica e IOT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857232"/>
            <a:ext cx="5500726" cy="581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Produção de Dados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146" name="Picture 2" descr="C:\Users\Jlopes\Desktop\Aula 03 - Robótica e IOT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7316316" cy="5519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Projetos em IOT - Categorização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6996113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499503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Projetos em IOT - Categorização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00108"/>
            <a:ext cx="7008813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14307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/>
              <a:t>Cases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Disruptivos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9218" name="Picture 2" descr="C:\Users\Jlopes\Desktop\Aula 03 - Robótica e IOT\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6143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/>
              <a:t>Cases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Disruptivos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0242" name="Picture 2" descr="C:\Users\Jlopes\Desktop\Aula 03 - Robótica e IOT\0-Future-Factor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03962"/>
            <a:ext cx="7786742" cy="615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635896" y="2924944"/>
            <a:ext cx="3529013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endParaRPr lang="pt-BR" altLang="en-US" dirty="0"/>
          </a:p>
        </p:txBody>
      </p:sp>
      <p:sp>
        <p:nvSpPr>
          <p:cNvPr id="14340" name="Espaço Reservado para Texto 4"/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b="1" dirty="0">
                <a:solidFill>
                  <a:srgbClr val="D9D9D9"/>
                </a:solidFill>
              </a:rPr>
              <a:t>Prof . Dr. Jos</a:t>
            </a:r>
            <a:r>
              <a:rPr lang="en-US" altLang="en-US" sz="1200" b="1" dirty="0">
                <a:solidFill>
                  <a:srgbClr val="D9D9D9"/>
                </a:solidFill>
              </a:rPr>
              <a:t>é 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ahirtonlopes@gmail.com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2290" name="Picture 2" descr="C:\Users\Jlopes\Desktop\Aula 03 - Robótica e IOT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82661"/>
            <a:ext cx="7929618" cy="6075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9611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3314" name="Picture 2" descr="C:\Users\Jlopes\Desktop\Aula 03 - Robótica e IOT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9144000" cy="5429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317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4338" name="Picture 2" descr="C:\Users\Jlopes\Desktop\Aula 03 - Robótica e IOT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528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40976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5362" name="Picture 2" descr="C:\Users\Jlopes\Desktop\Aula 03 - Robótica e IOT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740394" cy="6072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0778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6386" name="Picture 2" descr="C:\Users\Jlopes\Desktop\Aula 03 - Robótica e IOT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5"/>
            <a:ext cx="8643998" cy="6087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74269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A447-CA46-1D47-892A-27962513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80728"/>
            <a:ext cx="5505400" cy="55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521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Dr.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20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2024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MSc. José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Overview</a:t>
            </a:r>
          </a:p>
        </p:txBody>
      </p:sp>
      <p:sp>
        <p:nvSpPr>
          <p:cNvPr id="15363" name="Content Placeholder 2"/>
          <p:cNvSpPr txBox="1">
            <a:spLocks/>
          </p:cNvSpPr>
          <p:nvPr/>
        </p:nvSpPr>
        <p:spPr bwMode="auto">
          <a:xfrm>
            <a:off x="323528" y="1606550"/>
            <a:ext cx="82994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solidFill>
                <a:schemeClr val="bg1"/>
              </a:solidFill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Dos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dispositivos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conectados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valor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humano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Arquitetura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projetos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IOT + AI,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possibilidades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futuro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Cases;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Próximos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passos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nossa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jornada.</a:t>
            </a:r>
            <a:endParaRPr lang="en-US" altLang="pt-BR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>
            <a:extLst>
              <a:ext uri="{FF2B5EF4-FFF2-40B4-BE49-F238E27FC236}">
                <a16:creationId xmlns:a16="http://schemas.microsoft.com/office/drawing/2014/main" id="{012F5BC6-F915-6241-B8DC-865B8D4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675687" cy="857250"/>
          </a:xfrm>
        </p:spPr>
        <p:txBody>
          <a:bodyPr/>
          <a:lstStyle/>
          <a:p>
            <a:r>
              <a:rPr lang="pt-BR" altLang="en-US"/>
              <a:t>About Me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C4FD0F1F-ADE9-9F48-781A-3EF69A79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45624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BE55F-E9D9-46DB-7B2D-B3FDFCFF0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966" y="3739799"/>
            <a:ext cx="339974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0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Dr. Ahirton Lopes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Head of Data @ TIVIT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Professor de MBA, Corporate e PSE @ FIAP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5x Most Valuable Professional – AI @Microsoft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Google Developer Expert – Machine Learning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/>
              <a:t>LinkedIn Top Voice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 err="1"/>
              <a:t>Doutor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em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Engenharia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Elétrica</a:t>
            </a:r>
            <a:r>
              <a:rPr lang="en-US" altLang="en-US" sz="1000" dirty="0"/>
              <a:t> e </a:t>
            </a:r>
            <a:r>
              <a:rPr lang="en-US" altLang="en-US" sz="1000" dirty="0" err="1"/>
              <a:t>Computação</a:t>
            </a:r>
            <a:r>
              <a:rPr lang="en-US" altLang="en-US" sz="1000" dirty="0"/>
              <a:t> pela </a:t>
            </a:r>
            <a:r>
              <a:rPr lang="en-US" altLang="en-US" sz="1000" dirty="0" err="1"/>
              <a:t>Universidade</a:t>
            </a:r>
            <a:r>
              <a:rPr lang="en-US" altLang="en-US" sz="1000" dirty="0"/>
              <a:t> </a:t>
            </a:r>
            <a:r>
              <a:rPr lang="en-US" altLang="en-US" sz="1000" dirty="0" err="1"/>
              <a:t>Presbiteriana</a:t>
            </a:r>
            <a:r>
              <a:rPr lang="en-US" altLang="en-US" sz="10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 err="1"/>
              <a:t>Organizador</a:t>
            </a:r>
            <a:r>
              <a:rPr lang="en-US" altLang="en-US" sz="1000" dirty="0"/>
              <a:t> da </a:t>
            </a:r>
            <a:r>
              <a:rPr lang="en-US" altLang="en-US" sz="1000" dirty="0" err="1"/>
              <a:t>comunidade</a:t>
            </a:r>
            <a:r>
              <a:rPr lang="en-US" altLang="en-US" sz="1000" dirty="0"/>
              <a:t> AI </a:t>
            </a:r>
            <a:r>
              <a:rPr lang="en-US" altLang="en-US" sz="1000" dirty="0" err="1"/>
              <a:t>Brasil</a:t>
            </a:r>
            <a:r>
              <a:rPr lang="en-US" altLang="en-US" sz="1000" dirty="0"/>
              <a:t> e </a:t>
            </a:r>
            <a:r>
              <a:rPr lang="en-US" altLang="en-US" sz="1000" dirty="0" err="1"/>
              <a:t>pesquisador</a:t>
            </a:r>
            <a:r>
              <a:rPr lang="en-US" altLang="en-US" sz="1000" dirty="0"/>
              <a:t> </a:t>
            </a:r>
            <a:r>
              <a:rPr lang="en-US" altLang="en-US" sz="1000" dirty="0" err="1"/>
              <a:t>em</a:t>
            </a:r>
            <a:r>
              <a:rPr lang="en-US" altLang="en-US" sz="1000" dirty="0"/>
              <a:t> Machine e Deep Learning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E38B4B59-CD34-3AA0-BDDB-6B71CCCD0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75" y="1196752"/>
            <a:ext cx="25257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0579CD-85C4-C98F-FB49-A7390C9E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87" y="3857402"/>
            <a:ext cx="3041800" cy="14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38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 err="1"/>
              <a:t>Trabalho</a:t>
            </a:r>
            <a:r>
              <a:rPr lang="en-US" altLang="en-US" sz="2400" dirty="0"/>
              <a:t> Final – </a:t>
            </a:r>
            <a:r>
              <a:rPr lang="en-US" altLang="en-US" sz="2400" dirty="0" err="1"/>
              <a:t>Pontos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Importantes</a:t>
            </a:r>
            <a:br>
              <a:rPr lang="en-US" altLang="en-US" sz="2400" dirty="0"/>
            </a:br>
            <a:r>
              <a:rPr lang="en-US" altLang="en-US" sz="2400" dirty="0" err="1"/>
              <a:t>Aplicações</a:t>
            </a:r>
            <a:r>
              <a:rPr lang="en-US" altLang="en-US" sz="2400" dirty="0"/>
              <a:t> de IOT e (</a:t>
            </a:r>
            <a:r>
              <a:rPr lang="en-US" altLang="en-US" sz="2400" dirty="0" err="1"/>
              <a:t>ou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Robótica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29A529-4CC4-4C5C-89A4-BEFD1CD69992}"/>
              </a:ext>
            </a:extLst>
          </p:cNvPr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Por </a:t>
            </a:r>
            <a:r>
              <a:rPr lang="en-US" sz="2400" dirty="0" err="1"/>
              <a:t>onde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? 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Pesquisem</a:t>
            </a:r>
            <a:r>
              <a:rPr lang="en-US" sz="2000" dirty="0"/>
              <a:t> </a:t>
            </a:r>
            <a:r>
              <a:rPr lang="en-US" sz="2000" dirty="0" err="1"/>
              <a:t>projetos</a:t>
            </a:r>
            <a:r>
              <a:rPr lang="en-US" sz="2000" dirty="0"/>
              <a:t> no </a:t>
            </a:r>
            <a:r>
              <a:rPr lang="en-US" sz="2000" i="1" dirty="0" err="1"/>
              <a:t>instructables.com</a:t>
            </a:r>
            <a:r>
              <a:rPr lang="en-US" sz="2000" i="1" dirty="0"/>
              <a:t>, </a:t>
            </a:r>
            <a:r>
              <a:rPr lang="en-US" sz="2000" i="1" dirty="0" err="1"/>
              <a:t>hackster.io</a:t>
            </a:r>
            <a:r>
              <a:rPr lang="en-US" sz="2000" i="1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outros!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146" name="Picture 2" descr="Image result for instructables">
            <a:extLst>
              <a:ext uri="{FF2B5EF4-FFF2-40B4-BE49-F238E27FC236}">
                <a16:creationId xmlns:a16="http://schemas.microsoft.com/office/drawing/2014/main" id="{C179F4F4-A7C0-49CA-BF31-FAB62892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07" y="3665538"/>
            <a:ext cx="3760061" cy="29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9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1268760"/>
            <a:ext cx="6696744" cy="50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– Detecção de Movimentos via PIR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41AF7-6758-C44E-8EA4-1D8B95A3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3816424" cy="38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B6F8-8078-1946-8899-109C5ECE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27" y="2348880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04664"/>
            <a:ext cx="7272808" cy="504800"/>
          </a:xfrm>
        </p:spPr>
        <p:txBody>
          <a:bodyPr/>
          <a:lstStyle/>
          <a:p>
            <a:r>
              <a:rPr lang="pt-BR" dirty="0"/>
              <a:t>Experimento no </a:t>
            </a:r>
            <a:r>
              <a:rPr lang="pt-BR" dirty="0" err="1"/>
              <a:t>Tinkercad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Detecção de Movimentos via PIR e Acionamento de Servo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704AD-CFE1-7F46-B0E1-19CD8033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668344" cy="45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itchFamily="34" charset="0"/>
              </a:rPr>
              <a:t>Dos </a:t>
            </a:r>
            <a:r>
              <a:rPr lang="en-US" altLang="pt-BR" sz="2000" dirty="0" err="1">
                <a:latin typeface="Calibri" pitchFamily="34" charset="0"/>
              </a:rPr>
              <a:t>dispositivos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conectados</a:t>
            </a:r>
            <a:r>
              <a:rPr lang="en-US" altLang="pt-BR" sz="2000" dirty="0">
                <a:latin typeface="Calibri" pitchFamily="34" charset="0"/>
              </a:rPr>
              <a:t> </a:t>
            </a:r>
            <a:r>
              <a:rPr lang="en-US" altLang="pt-BR" sz="2000" dirty="0" err="1">
                <a:latin typeface="Calibri" pitchFamily="34" charset="0"/>
              </a:rPr>
              <a:t>ao</a:t>
            </a:r>
            <a:r>
              <a:rPr lang="en-US" altLang="pt-BR" sz="2000" dirty="0">
                <a:latin typeface="Calibri" pitchFamily="34" charset="0"/>
              </a:rPr>
              <a:t> valor </a:t>
            </a:r>
            <a:r>
              <a:rPr lang="en-US" altLang="pt-BR" sz="2000" dirty="0" err="1">
                <a:latin typeface="Calibri" pitchFamily="34" charset="0"/>
              </a:rPr>
              <a:t>humano</a:t>
            </a:r>
            <a:endParaRPr lang="en-US" altLang="pt-BR" sz="2000" dirty="0">
              <a:latin typeface="Calibri" pitchFamily="34" charset="0"/>
            </a:endParaRPr>
          </a:p>
        </p:txBody>
      </p:sp>
      <p:pic>
        <p:nvPicPr>
          <p:cNvPr id="1026" name="Picture 2" descr="C:\Users\Jlopes\Desktop\Aula 03 - Robótica e IO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883" y="1142984"/>
            <a:ext cx="8135621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</TotalTime>
  <Words>333</Words>
  <Application>Microsoft Macintosh PowerPoint</Application>
  <PresentationFormat>Apresentação na tela (4:3)</PresentationFormat>
  <Paragraphs>61</Paragraphs>
  <Slides>28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Overview</vt:lpstr>
      <vt:lpstr>About Me</vt:lpstr>
      <vt:lpstr>Trabalho Final – Pontos Importantes Aplicações de IOT e (ou) Robótica</vt:lpstr>
      <vt:lpstr>Arduino</vt:lpstr>
      <vt:lpstr>Experimento – Detecção de Movimentos via PIR</vt:lpstr>
      <vt:lpstr>Experimento no Tinkercad –  Detecção de Movimentos via PIR e Acionamento de Servo</vt:lpstr>
      <vt:lpstr>Dos dispositivos conectados ao valor humano</vt:lpstr>
      <vt:lpstr>Dos dispositivos conectados ao valor humano</vt:lpstr>
      <vt:lpstr>Dos dispositivos conectados ao valor humano</vt:lpstr>
      <vt:lpstr>Indústria 4.0</vt:lpstr>
      <vt:lpstr>Apresentação do PowerPoint</vt:lpstr>
      <vt:lpstr>Indústria 4.0 e Cidades Conectadas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Arduino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416</cp:revision>
  <cp:lastPrinted>2015-08-20T10:58:19Z</cp:lastPrinted>
  <dcterms:created xsi:type="dcterms:W3CDTF">2012-10-02T15:58:15Z</dcterms:created>
  <dcterms:modified xsi:type="dcterms:W3CDTF">2024-08-17T10:03:39Z</dcterms:modified>
</cp:coreProperties>
</file>